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6" r:id="rId25"/>
    <p:sldId id="297" r:id="rId26"/>
    <p:sldId id="279" r:id="rId27"/>
    <p:sldId id="280" r:id="rId28"/>
    <p:sldId id="292" r:id="rId29"/>
    <p:sldId id="293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0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1274 0 24575,'-18'2'0,"0"0"0,1 2 0,0 0 0,-1 0 0,2 2 0,-20 8 0,21-7 0,0 2 0,1 0 0,-1 0 0,2 1 0,-1 1 0,-17 18 0,13-12 0,-1 0 0,-23 14 0,-269 155 0,-186 127 0,402-243-1365,61-43-5461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7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1 916 24575,'2'0'0,"0"0"0,1 0 0,-1-1 0,0 1 0,1-1 0,-1 0 0,0 0 0,0 0 0,0 0 0,1 0 0,-1 0 0,0-1 0,-1 1 0,1-1 0,0 1 0,2-3 0,24-32 0,-19 23 0,34-44 0,-3-2 0,-2-2 0,48-103 0,-77 139 0,-1-2 0,-1 1 0,-1-1 0,-1 0 0,-1 0 0,-1-46 0,-3 52 0,-1 0 0,-1 0 0,-1 0 0,-1 0 0,0 1 0,-2-1 0,0 1 0,-2 0 0,-11-21 0,17 37 0,0 0 0,0 0 0,-1 1 0,1-1 0,-1 1 0,0-1 0,0 1 0,0 0 0,-1 0 0,1 0 0,-1 1 0,-5-4 0,8 6 0,0-1 0,0 1 0,0 0 0,0-1 0,0 1 0,0 0 0,0 0 0,0 0 0,0 0 0,0 0 0,0 0 0,0 0 0,-1 0 0,1 0 0,0 1 0,0-1 0,0 0 0,0 1 0,0-1 0,1 1 0,-2 0 0,0 1 0,0-1 0,0 1 0,0 0 0,1 0 0,-1 0 0,1 0 0,0 0 0,-1 0 0,1 1 0,0-1 0,0 0 0,-1 5 0,-4 22 0,1 0 0,1 0 0,1 0 0,2 0 0,2 37 0,0-24 0,1 16 0,2 0 0,4 0 0,24 100 0,-8-77 0,67 154 0,-87-227 0,-1-1 0,1 0 0,0 0 0,1-1 0,0 1 0,0-1 0,0 0 0,0-1 0,1 1 0,0-1 0,1 0 0,11 7 0,-14-10 0,1 0 0,-1 0 0,1 0 0,-1-1 0,1 0 0,-1 0 0,1 0 0,0-1 0,0 1 0,-1-1 0,1 0 0,0-1 0,0 1 0,0-1 0,-1 0 0,1 0 0,-1 0 0,1-1 0,-1 1 0,1-1 0,-1 0 0,6-4 0,-1 0 0,0-1 0,0 0 0,-1-1 0,0 0 0,0 0 0,-1-1 0,0 0 0,-1 0 0,1-1 0,-2 0 0,6-11 0,4-14 0,22-70 0,-13 9 0,-22 86 0,-1 0 0,0-1 0,0 1 0,-1-1 0,0 1 0,-1 0 0,-2-13 0,2 21 0,1 0 0,-1 0 0,1 0 0,-1 0 0,0 1 0,0-1 0,0 0 0,0 0 0,0 1 0,0-1 0,0 1 0,-3-3 0,3 3 0,1 1 0,-1-1 0,0 1 0,1-1 0,-1 1 0,0 0 0,0-1 0,0 1 0,1 0 0,-1 0 0,0 0 0,0-1 0,0 1 0,0 0 0,1 0 0,-1 0 0,0 0 0,0 1 0,0-1 0,0 0 0,0 0 0,-2 2 0,1-1 0,0 0 0,-1 1 0,1-1 0,0 1 0,0-1 0,0 1 0,1 0 0,-1 0 0,0 0 0,1 0 0,-1 0 0,1 1 0,0-1 0,-1 0 0,1 1 0,-1 3 0,-4 13 0,2-1 0,0 1 0,1 0 0,-1 26 0,3 81 0,2-87 0,-1-33 0,0 12 0,1-1 0,0 1 0,1-1 0,5 21 0,-5-33 0,-1-1 0,0 0 0,1 0 0,0 0 0,-1 0 0,2-1 0,-1 1 0,0 0 0,1-1 0,-1 0 0,1 1 0,0-1 0,0 0 0,1-1 0,-1 1 0,1 0 0,-1-1 0,1 0 0,0 0 0,-1 0 0,1 0 0,8 1 0,-2 0 12,1-1-1,0-1 1,0 0-1,0-1 1,0 0-1,0 0 1,0-1 0,0 0-1,10-4 1,2-1-383,-1-1 1,0 0 0,24-13 0,16-12-6456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24575,'0'5'0,"-1"0"0,0 0 0,0 0 0,0 0 0,-1-1 0,0 1 0,1 0 0,-2-1 0,1 1 0,-6 8 0,-3 6 0,-1 5 0,1 1 0,1 0 0,2 0 0,0 0 0,2 1 0,0 0 0,2 1 0,-1 38 0,5-52 0,1 0 0,0 0 0,1 1 0,0-1 0,1 0 0,0 0 0,1-1 0,8 16 0,-8-19 0,1 0 0,0-1 0,1 1 0,0-1 0,1-1 0,-1 1 0,1-1 0,1 0 0,-1-1 0,1 0 0,0 0 0,10 5 0,-12-8 0,0 0 0,0 0 0,0-1 0,0 1 0,0-2 0,0 1 0,1-1 0,-1 0 0,1 0 0,-1 0 0,1-1 0,-1 0 0,12-2 0,-8 0 0,-1 0 0,1-1 0,-1 0 0,0-1 0,0 0 0,0 0 0,0-1 0,9-8 0,6-5 0,-2-2 0,0 0 0,-2-2 0,36-46 0,-19 20-1365,-5 10-5461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8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24575,'0'550'0,"0"-542"0,-1 2 0,1 0 0,0 0 0,1 0 0,0 0 0,1 0 0,0 0 0,4 12 0,-2-19 0,-5-12 0,-5-18 0,-13-11-1365,-3-2-5461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24575,'14'0'0,"21"0"0,13-10 0,3-3 0,-6-9 0,-2-2 0,3 0 0,-3 3 0,-3 5 0,-4 6 0,-8-6 0,-8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24575,'-5'5'0,"-2"7"0,1 0 0,6 4 0,3-1-8191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24575,'-5'0'0,"0"1"0,0 0 0,0 0 0,0 0 0,1 1 0,-1 0 0,0 0 0,1 0 0,-1 1 0,1-1 0,0 1 0,0 0 0,0 0 0,0 0 0,0 1 0,1-1 0,0 1 0,0 0 0,0 0 0,0 0 0,-4 8 0,0 2 0,0 0 0,0 0 0,1 1 0,1 0 0,-6 29 0,8-23 0,1 0 0,1-1 0,1 1 0,1 0 0,6 32 0,27 102 0,-26-127 0,2 0 0,1-1 0,1 0 0,1-1 0,24 36 0,98 113 0,-132-172 0,0 0 0,-1 1 0,1-1 0,-1 0 0,0 1 0,0-1 0,0 1 0,-1 0 0,1 0 0,-1-1 0,0 1 0,0 0 0,0 0 0,0 0 0,-1 0 0,0 5 0,0-5 0,-1 0 0,0 0 0,0 0 0,-1-1 0,1 1 0,-1 0 0,0-1 0,0 1 0,0-1 0,0 0 0,-1 0 0,1 1 0,-1-2 0,0 1 0,0 0 0,-6 4 0,2-2 14,-1 0-1,1 0 0,-1-1 0,-1 0 1,1 0-1,0-1 0,-1 0 1,-17 4-1,2-3-508,-1-2 0,-26 1 0,12-3-6331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0 906 24575,'2'-1'0,"0"0"0,0 0 0,0 0 0,-1 0 0,1 0 0,0-1 0,-1 1 0,1 0 0,-1-1 0,1 1 0,0-3 0,5-3 0,4-4 0,0-2 0,0 1 0,-1-2 0,15-28 0,16-20 0,-21 34 0,-1-2 0,-1 0 0,-2-1 0,-1-1 0,-1 0 0,-2-1 0,-2 0 0,-1-1 0,6-37 0,9-40 0,-14 74 0,-2 0 0,-1-1 0,2-70 0,-9 105 0,0 0 0,0 1 0,0-1 0,-1 0 0,1 0 0,-1 0 0,0 0 0,0 0 0,0 1 0,0-1 0,-2-3 0,2 6 0,1-1 0,-1 1 0,0-1 0,1 1 0,-1-1 0,0 1 0,1-1 0,-1 1 0,0 0 0,0-1 0,1 1 0,-1 0 0,0 0 0,0-1 0,0 1 0,0 0 0,1 0 0,-1 0 0,0 0 0,0 0 0,0 0 0,0 0 0,1 1 0,-1-1 0,0 0 0,0 0 0,0 1 0,1-1 0,-1 0 0,0 1 0,0-1 0,1 1 0,-1-1 0,0 1 0,1-1 0,-1 1 0,1-1 0,-1 1 0,0 0 0,0 0 0,-6 6 0,0 1 0,0 0 0,0 0 0,1 0 0,0 1 0,1 0 0,0 0 0,0 0 0,1 1 0,-6 19 0,2 0 0,1 1 0,-4 45 0,2 47 0,8 124 0,3-175 0,-1-33 0,1 0 0,3 0 0,1 0 0,2-1 0,1 0 0,2-1 0,1 0 0,34 67 0,-42-96 0,0-1 0,0 1 0,1-1 0,0 1 0,0-1 0,1-1 0,0 1 0,0-1 0,10 7 0,-12-9 0,0-1 0,0 0 0,0 0 0,0-1 0,1 1 0,-1-1 0,0 0 0,1 0 0,-1 0 0,0-1 0,1 1 0,-1-1 0,1 0 0,-1-1 0,1 1 0,-1-1 0,1 0 0,6-2 0,1-2 0,1-1 0,-1 0 0,1-1 0,-2-1 0,1 0 0,-1 0 0,-1-1 0,17-17 0,-4 0 0,0 0 0,24-40 0,-35 46 0,0 0 0,-2 0 0,-1-1 0,0 0 0,-1-1 0,-2 0 0,8-39 0,-8 11 0,-2-1 0,-4-71 0,0 111 0,-1-1 0,0 0 0,-6-22 0,7 32 0,0 0 0,0 1 0,-1-1 0,0 0 0,1 0 0,-1 1 0,0-1 0,1 0 0,-1 1 0,0-1 0,0 1 0,-1-1 0,1 1 0,0-1 0,0 1 0,-1 0 0,1 0 0,-1 0 0,1-1 0,-1 1 0,1 1 0,-1-1 0,0 0 0,1 0 0,-1 1 0,0-1 0,0 1 0,1-1 0,-1 1 0,0 0 0,0-1 0,0 1 0,0 0 0,-2 1 0,0 0 0,0 0 0,0 1 0,0 0 0,0 0 0,0 0 0,1 0 0,-1 1 0,1-1 0,-1 1 0,1 0 0,0 0 0,0 0 0,0 0 0,-3 7 0,-37 58 0,34-51 0,-5 7 0,-22 52 0,32-64 0,1 1 0,-1-1 0,2 1 0,0-1 0,0 1 0,1 24 0,2-15 0,0 0 0,2 0 0,1-1 0,0 1 0,10 27 0,-9-37 0,0 0 0,1 0 0,0 0 0,1 0 0,0-1 0,1-1 0,0 1 0,0-1 0,1 0 0,12 9 0,-7-7-124,0-1 0,0 0 0,1-1 0,0-1 0,1 0 0,0-1-1,1-1 1,-1-1 0,1 0 0,30 6 0,-13-8-6702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24575,'-6'0'0,"0"1"0,0 0 0,0 0 0,1 1 0,-1-1 0,1 1 0,-1 1 0,1-1 0,-1 1 0,1 0 0,0 0 0,0 0 0,1 1 0,-9 7 0,6-4 0,0 0 0,0 1 0,1 0 0,0 0 0,1 0 0,-1 1 0,-6 17 0,-1 7 0,3 0 0,-13 68 0,20-80 0,0 1 0,2-1 0,0 0 0,1 1 0,2-1 0,3 23 0,-3-36 0,1 0 0,-1 0 0,2-1 0,-1 0 0,1 1 0,0-1 0,0-1 0,1 1 0,0-1 0,0 1 0,0-1 0,1-1 0,0 1 0,0-1 0,9 5 0,-10-6 0,0-1 0,0 0 0,0 0 0,1 0 0,0-1 0,-1 0 0,1 0 0,0 0 0,0-1 0,0 0 0,0 0 0,0 0 0,0-1 0,0 0 0,1 0 0,-1 0 0,0-1 0,0 0 0,0-1 0,8-2 0,33-21-1365,-3-6-5461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24575,'0'10'0,"0"8"0,0 11 0,0 10 0,5 3 0,1 5 0,0 9 0,-1 5 0,-1 1 0,-2 1 0,-1-6 0,0-3 0,-1-6 0,9-10 0,4-12-8191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24575,'10'0'0,"8"0"0,6 0 0,9 0 0,3 0 0,1 0 0,-1 0 0,-2 0 0,3 0 0,-4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24575,'15'-13'0,"1"0"0,0 1 0,1 0 0,22-11 0,-3 2 0,-11 7 0,0 1 0,1 1 0,0 1 0,1 1 0,0 1 0,32-5 0,4 4 0,111-5 0,997 8-2672,-735 11 2084,1074-1-35,-1493-3 631,53 0-371,90-11 0,-95-1-3227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1:16:16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24575,'-8'0'0,"0"0"0,0 1 0,1 0 0,-1 0 0,0 1 0,1 0 0,-1 1 0,1-1 0,-1 1 0,1 1 0,0-1 0,0 1 0,1 0 0,-1 1 0,-7 7 0,6-5 0,1 1 0,0 0 0,1 1 0,0-1 0,0 1 0,1 0 0,0 1 0,0-1 0,1 1 0,-4 16 0,4-11 0,1 1 0,0-1 0,1 1 0,0-1 0,2 1 0,0 0 0,1-1 0,0 1 0,1 0 0,1-1 0,0 0 0,1 1 0,1-1 0,0-1 0,12 22 0,-5-17 0,2-1 0,0 0 0,30 28 0,-28-30 0,-1 0 0,0 1 0,23 34 0,-36-46-4,1 0-1,-1 0 0,0 0 0,0 0 1,0 0-1,-1 1 0,1-1 0,-1 0 1,-1 1-1,1-1 0,-1 1 0,0-1 1,0 1-1,-1-1 0,1 1 1,-3 6-1,0-3 27,0 0 0,0 0 1,-1-1-1,-1 1 0,1-1 0,-2 0 1,1 0-1,-12 12 0,-3 1-319,-2-1 0,-1-1 0,0-1 0,-51 30 0,33-25-6529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A046-960B-620D-DA78-3A1F6BA75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C2185-F5D2-1EDF-1141-06FFE8C39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7B3B-75C8-5D8E-21C8-2324D732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FF865-7D00-E82A-417B-7C1F14C0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ADD82-0B1B-2AC9-2002-EC8AD1EC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5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39E9-0E99-9F32-4B7F-C1E901C5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DE78B-774A-0C77-94D7-B002F804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40AA0-7917-9C3B-C494-7DE23E65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DAB5-8C41-62A1-2730-C459554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AF829-F103-B536-ECA3-956E4414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6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DE661-FE73-BC23-66EB-AA1E823C1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ED46C-AB1F-F2A8-22F0-1C5B85506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1F73B-BF25-16E3-C24E-5D23012D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D496-7A72-1064-1054-22A50C82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714AB-E891-464C-3495-0E0AD63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1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7D32-E913-F619-CF88-6650299D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2B8E-A127-2316-E15A-78F992D9D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7D3A-AD3E-DDEE-C098-1310042A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19B3B-2B1B-5947-2AB1-78DEADC4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3FEEF-A172-9BC0-80E8-7E54218B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0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3816-97A9-51AF-82C1-C7A11299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E7B5-D77C-6EBF-3111-7C6FDB90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5D-3B29-2726-D74E-F84F4CB9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4DF34-BDE8-5122-8DFD-693E8EE7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DC75-C9AC-E5E3-4C2A-96659858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0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432D-2E04-61F0-160C-8638E18D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216D-FBA1-81BE-FBE9-EDABEEA0B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8051A-A661-277A-8F0C-DBD545290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53408-DA36-8559-5064-41F5F03F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40B8F-29DE-DF58-22F9-DA80C2CB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F4B0E-9FBC-2AB2-FF46-198EAB9A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770B-C689-F230-CC17-BCB63E68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D7558-4489-FBEC-4B54-C5B7076BD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58130-55E4-E767-0EB3-12F6FADE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D2593-032D-94C9-9BBC-0F9351D48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53A93-AF51-9883-9DFD-12C8D3E61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BC3D6-7F90-BC8F-49B6-5BA8A2AA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655593-211F-3B16-F027-2106D358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3DFDDD-63A4-2CB5-5D66-23A43973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5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6C4A-880C-AA44-ED14-BCFE9199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16F4-6A4F-E2A1-7534-91CECC01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DEC0C-E5B6-00EA-DFFD-BE21156E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4736F-75C2-AAFE-38F8-7365ABF9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8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7F2EC-1BD3-A685-E95B-41A6A03E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21F87-4FDA-8BDE-B164-115D9D90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7C73F-4FD1-721A-5740-E5F7C3D4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9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B73D-D04D-8354-2C6F-7FDCBE0D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07C7-6F1E-1143-072D-5D1D5583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3DF16-50ED-EAD0-D48F-17D0E54F2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03D0A-B1B3-A471-9C17-4C854327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851D5-0591-D7E1-736B-E17DD1DE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2B476-6BF2-C808-2003-46F75698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2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14F7-58C0-E93D-DBAA-B48D0775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E018A-46CE-95C8-8FCA-6431A5C12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30DBA-4804-4990-5962-323578003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A83FF-A287-06E3-A9E4-E6944775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E2B5A-FA0A-DFA9-A427-5A561195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E88ED-ED71-04AA-8C11-730FEA4A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EE10C-E9A2-1500-3412-B34130AC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F715-6D83-24E2-1009-489763566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2D65C-8B5C-44C3-C2BB-91BF5E371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C9D4B-3157-4C4F-BAC5-C14E1444D53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D28F-780F-6717-A006-CD92F071D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2D303-04E8-5B48-EA7B-E5B856B47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72294-618E-44F9-8F27-B859735F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9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6.xm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customXml" Target="../ink/ink5.xml"/><Relationship Id="rId24" Type="http://schemas.openxmlformats.org/officeDocument/2006/relationships/image" Target="../media/image3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customXml" Target="../ink/ink9.xml"/><Relationship Id="rId4" Type="http://schemas.openxmlformats.org/officeDocument/2006/relationships/image" Target="../media/image23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deone.com/Pmj7sa" TargetMode="External"/><Relationship Id="rId2" Type="http://schemas.openxmlformats.org/officeDocument/2006/relationships/hyperlink" Target="https://gist.github.com/nateshmbhat/1a79daa00a148e44ad79c3e338977440#file-dijkstra_algorithm-cpp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rinting-paths-dijkstras-shortest-path-algorithm/" TargetMode="External"/><Relationship Id="rId2" Type="http://schemas.openxmlformats.org/officeDocument/2006/relationships/hyperlink" Target="https://www.geeksforgeeks.org/dijkstras-shortest-path-algorithm-greedy-algo-7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1750E-FBB6-8BC7-6F60-4AD0ADC1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8C5AE-79D0-960B-7E59-90DD4DFD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B718D7-31A1-B251-4952-7FEB59FD8C16}"/>
              </a:ext>
            </a:extLst>
          </p:cNvPr>
          <p:cNvSpPr/>
          <p:nvPr/>
        </p:nvSpPr>
        <p:spPr>
          <a:xfrm>
            <a:off x="4405744" y="4551217"/>
            <a:ext cx="2657207" cy="67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 </a:t>
            </a:r>
            <a:r>
              <a:rPr lang="en-US" dirty="0" err="1"/>
              <a:t>chost</a:t>
            </a:r>
            <a:r>
              <a:rPr lang="en-US" dirty="0"/>
              <a:t> the min cost of all dis =&gt; select 3 &lt;9 &lt;inf</a:t>
            </a:r>
          </a:p>
        </p:txBody>
      </p:sp>
    </p:spTree>
    <p:extLst>
      <p:ext uri="{BB962C8B-B14F-4D97-AF65-F5344CB8AC3E}">
        <p14:creationId xmlns:p14="http://schemas.microsoft.com/office/powerpoint/2010/main" val="27160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2A93F-5347-4C53-A75B-B5EDD4B2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A8A206-1819-5A7F-B92C-1B6C822225E0}"/>
              </a:ext>
            </a:extLst>
          </p:cNvPr>
          <p:cNvSpPr/>
          <p:nvPr/>
        </p:nvSpPr>
        <p:spPr>
          <a:xfrm>
            <a:off x="6198953" y="4436918"/>
            <a:ext cx="1485900" cy="550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 relaxation</a:t>
            </a:r>
          </a:p>
        </p:txBody>
      </p:sp>
    </p:spTree>
    <p:extLst>
      <p:ext uri="{BB962C8B-B14F-4D97-AF65-F5344CB8AC3E}">
        <p14:creationId xmlns:p14="http://schemas.microsoft.com/office/powerpoint/2010/main" val="31205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C3AE4-3622-810A-745B-7BAF2B04D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5B29C-1CC4-8DDD-E48E-C5EBEDA2D9A8}"/>
              </a:ext>
            </a:extLst>
          </p:cNvPr>
          <p:cNvSpPr/>
          <p:nvPr/>
        </p:nvSpPr>
        <p:spPr>
          <a:xfrm>
            <a:off x="8925791" y="2286000"/>
            <a:ext cx="2089050" cy="635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Relaxation of connected vertex</a:t>
            </a:r>
          </a:p>
        </p:txBody>
      </p:sp>
    </p:spTree>
    <p:extLst>
      <p:ext uri="{BB962C8B-B14F-4D97-AF65-F5344CB8AC3E}">
        <p14:creationId xmlns:p14="http://schemas.microsoft.com/office/powerpoint/2010/main" val="69030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A1B2D-FF2D-4DB0-7B6A-5338FCDA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CB9991-93DD-ECFE-57D0-38D42BE0826B}"/>
              </a:ext>
            </a:extLst>
          </p:cNvPr>
          <p:cNvSpPr/>
          <p:nvPr/>
        </p:nvSpPr>
        <p:spPr>
          <a:xfrm>
            <a:off x="8925791" y="2286000"/>
            <a:ext cx="2089050" cy="635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Chose min distance =&gt; 8&lt;11</a:t>
            </a:r>
          </a:p>
        </p:txBody>
      </p:sp>
    </p:spTree>
    <p:extLst>
      <p:ext uri="{BB962C8B-B14F-4D97-AF65-F5344CB8AC3E}">
        <p14:creationId xmlns:p14="http://schemas.microsoft.com/office/powerpoint/2010/main" val="359510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A8128-AD1A-825E-6399-9C1A8882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81EF2-DE7F-0C4B-AB9C-FDA2B0D0D60C}"/>
              </a:ext>
            </a:extLst>
          </p:cNvPr>
          <p:cNvSpPr/>
          <p:nvPr/>
        </p:nvSpPr>
        <p:spPr>
          <a:xfrm>
            <a:off x="9472329" y="2538248"/>
            <a:ext cx="1616085" cy="289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relaxation</a:t>
            </a:r>
          </a:p>
        </p:txBody>
      </p:sp>
    </p:spTree>
    <p:extLst>
      <p:ext uri="{BB962C8B-B14F-4D97-AF65-F5344CB8AC3E}">
        <p14:creationId xmlns:p14="http://schemas.microsoft.com/office/powerpoint/2010/main" val="284738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C59A5-F478-8681-7C7D-7A59A9C9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4687B-A618-90CF-7818-0310258F7D33}"/>
              </a:ext>
            </a:extLst>
          </p:cNvPr>
          <p:cNvSpPr/>
          <p:nvPr/>
        </p:nvSpPr>
        <p:spPr>
          <a:xfrm>
            <a:off x="5434445" y="4904509"/>
            <a:ext cx="1797628" cy="71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Sortest</a:t>
            </a:r>
            <a:r>
              <a:rPr lang="en-US" dirty="0"/>
              <a:t> path from source</a:t>
            </a:r>
          </a:p>
        </p:txBody>
      </p:sp>
    </p:spTree>
    <p:extLst>
      <p:ext uri="{BB962C8B-B14F-4D97-AF65-F5344CB8AC3E}">
        <p14:creationId xmlns:p14="http://schemas.microsoft.com/office/powerpoint/2010/main" val="237402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AE551-7E31-1316-91AE-59AA24A4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D38D6A-BE85-1AEC-0670-C871FAC139A7}"/>
              </a:ext>
            </a:extLst>
          </p:cNvPr>
          <p:cNvSpPr/>
          <p:nvPr/>
        </p:nvSpPr>
        <p:spPr>
          <a:xfrm>
            <a:off x="5715000" y="6244936"/>
            <a:ext cx="3050628" cy="6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n for every </a:t>
            </a:r>
            <a:r>
              <a:rPr lang="en-US" dirty="0" err="1"/>
              <a:t>vertex,second</a:t>
            </a:r>
            <a:r>
              <a:rPr lang="en-US" dirty="0"/>
              <a:t> n for each relaxation of vertex</a:t>
            </a:r>
          </a:p>
        </p:txBody>
      </p:sp>
    </p:spTree>
    <p:extLst>
      <p:ext uri="{BB962C8B-B14F-4D97-AF65-F5344CB8AC3E}">
        <p14:creationId xmlns:p14="http://schemas.microsoft.com/office/powerpoint/2010/main" val="17738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67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B0877-B142-0CAE-543A-DD998AFF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3BD32-36D2-489C-8506-2AEF1A61C433}"/>
              </a:ext>
            </a:extLst>
          </p:cNvPr>
          <p:cNvSpPr/>
          <p:nvPr/>
        </p:nvSpPr>
        <p:spPr>
          <a:xfrm>
            <a:off x="4770977" y="4046483"/>
            <a:ext cx="3773933" cy="2543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 dis = 50</a:t>
            </a:r>
          </a:p>
          <a:p>
            <a:pPr algn="ctr"/>
            <a:r>
              <a:rPr lang="en-US" dirty="0"/>
              <a:t>1-3 dis = 45</a:t>
            </a:r>
          </a:p>
          <a:p>
            <a:pPr algn="ctr"/>
            <a:r>
              <a:rPr lang="en-US" dirty="0"/>
              <a:t>1-4 dis = 10</a:t>
            </a:r>
          </a:p>
          <a:p>
            <a:pPr algn="ctr"/>
            <a:r>
              <a:rPr lang="en-US" dirty="0"/>
              <a:t>1-5 dis = not have edge = inf</a:t>
            </a:r>
          </a:p>
          <a:p>
            <a:pPr algn="ctr"/>
            <a:r>
              <a:rPr lang="en-US" dirty="0"/>
              <a:t>1-6 dis = not have edge = inf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29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BE7C-DB43-7077-07E8-5FD14253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5EEA79-81B7-34F5-BD67-65917EB492B1}"/>
              </a:ext>
            </a:extLst>
          </p:cNvPr>
          <p:cNvSpPr/>
          <p:nvPr/>
        </p:nvSpPr>
        <p:spPr>
          <a:xfrm>
            <a:off x="7065818" y="2909455"/>
            <a:ext cx="924791" cy="43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min dis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205F5-4E45-A319-8366-12D2309B8E3F}"/>
              </a:ext>
            </a:extLst>
          </p:cNvPr>
          <p:cNvSpPr/>
          <p:nvPr/>
        </p:nvSpPr>
        <p:spPr>
          <a:xfrm>
            <a:off x="7147393" y="3512127"/>
            <a:ext cx="2206814" cy="1343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Relaxation of connect chosen vertex and select of min dis in array</a:t>
            </a:r>
          </a:p>
        </p:txBody>
      </p:sp>
    </p:spTree>
    <p:extLst>
      <p:ext uri="{BB962C8B-B14F-4D97-AF65-F5344CB8AC3E}">
        <p14:creationId xmlns:p14="http://schemas.microsoft.com/office/powerpoint/2010/main" val="121948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8D2DE-64F8-7D89-B866-7F269CDF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7008BD-6D32-4498-90F8-785EBFADFE18}"/>
              </a:ext>
            </a:extLst>
          </p:cNvPr>
          <p:cNvSpPr/>
          <p:nvPr/>
        </p:nvSpPr>
        <p:spPr>
          <a:xfrm>
            <a:off x="5933209" y="5174673"/>
            <a:ext cx="3252832" cy="889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1-2 we now the cost is 2 </a:t>
            </a:r>
          </a:p>
          <a:p>
            <a:pPr algn="ctr"/>
            <a:r>
              <a:rPr lang="en-US" dirty="0"/>
              <a:t>From 1-4 we don’t know cost</a:t>
            </a:r>
          </a:p>
        </p:txBody>
      </p:sp>
    </p:spTree>
    <p:extLst>
      <p:ext uri="{BB962C8B-B14F-4D97-AF65-F5344CB8AC3E}">
        <p14:creationId xmlns:p14="http://schemas.microsoft.com/office/powerpoint/2010/main" val="197130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A2529-A406-6AE4-88B1-A8AA4366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EB974B-F606-2DDF-1D47-68678A4AE4B1}"/>
              </a:ext>
            </a:extLst>
          </p:cNvPr>
          <p:cNvSpPr/>
          <p:nvPr/>
        </p:nvSpPr>
        <p:spPr>
          <a:xfrm>
            <a:off x="7666938" y="3813463"/>
            <a:ext cx="2206814" cy="1343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Relaxation of connect chosen vertex and select of min dis in array =&gt; 2 or 3 could 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15875-5DB0-624B-4418-C8FDAFB855C9}"/>
              </a:ext>
            </a:extLst>
          </p:cNvPr>
          <p:cNvSpPr/>
          <p:nvPr/>
        </p:nvSpPr>
        <p:spPr>
          <a:xfrm>
            <a:off x="4992593" y="5269146"/>
            <a:ext cx="2206814" cy="1343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vertex is </a:t>
            </a:r>
            <a:r>
              <a:rPr lang="en-US" dirty="0" err="1"/>
              <a:t>visted</a:t>
            </a:r>
            <a:r>
              <a:rPr lang="en-US" dirty="0"/>
              <a:t> no need to relaxation</a:t>
            </a:r>
          </a:p>
        </p:txBody>
      </p:sp>
    </p:spTree>
    <p:extLst>
      <p:ext uri="{BB962C8B-B14F-4D97-AF65-F5344CB8AC3E}">
        <p14:creationId xmlns:p14="http://schemas.microsoft.com/office/powerpoint/2010/main" val="267316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191F7-CE75-7006-1E43-480EE70E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08263-743D-7FB4-4D29-B9CCA029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5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A7950-60A4-1B43-F92D-2A7BB4C8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813EA0-CD6D-8582-77CB-00697F02D295}"/>
              </a:ext>
            </a:extLst>
          </p:cNvPr>
          <p:cNvGrpSpPr/>
          <p:nvPr/>
        </p:nvGrpSpPr>
        <p:grpSpPr>
          <a:xfrm>
            <a:off x="4295438" y="2712109"/>
            <a:ext cx="525960" cy="291960"/>
            <a:chOff x="4295438" y="2712109"/>
            <a:chExt cx="5259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A5E986-C60A-3559-C4AB-AFB098CE7D0C}"/>
                    </a:ext>
                  </a:extLst>
                </p14:cNvPr>
                <p14:cNvContentPartPr/>
                <p14:nvPr/>
              </p14:nvContentPartPr>
              <p14:xfrm>
                <a:off x="4362758" y="2712109"/>
                <a:ext cx="458640" cy="28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A5E986-C60A-3559-C4AB-AFB098CE7D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4118" y="2703109"/>
                  <a:ext cx="476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F0F206-4A1F-17BD-0CCA-42D55344FB20}"/>
                    </a:ext>
                  </a:extLst>
                </p14:cNvPr>
                <p14:cNvContentPartPr/>
                <p14:nvPr/>
              </p14:nvContentPartPr>
              <p14:xfrm>
                <a:off x="4295438" y="2982109"/>
                <a:ext cx="6840" cy="2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F0F206-4A1F-17BD-0CCA-42D55344FB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6438" y="2973109"/>
                  <a:ext cx="244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8FB17-32B3-9DA4-BFE1-CA347C733B95}"/>
              </a:ext>
            </a:extLst>
          </p:cNvPr>
          <p:cNvGrpSpPr/>
          <p:nvPr/>
        </p:nvGrpSpPr>
        <p:grpSpPr>
          <a:xfrm>
            <a:off x="3533678" y="3154909"/>
            <a:ext cx="828720" cy="445680"/>
            <a:chOff x="3533678" y="3154909"/>
            <a:chExt cx="82872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599ABE-0B9D-74EF-78ED-18E65B889281}"/>
                    </a:ext>
                  </a:extLst>
                </p14:cNvPr>
                <p14:cNvContentPartPr/>
                <p14:nvPr/>
              </p14:nvContentPartPr>
              <p14:xfrm>
                <a:off x="3533678" y="3221149"/>
                <a:ext cx="106560" cy="37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599ABE-0B9D-74EF-78ED-18E65B8892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24678" y="3212509"/>
                  <a:ext cx="1242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482257-8123-A0C4-16EB-92E2AB6DD5DE}"/>
                    </a:ext>
                  </a:extLst>
                </p14:cNvPr>
                <p14:cNvContentPartPr/>
                <p14:nvPr/>
              </p14:nvContentPartPr>
              <p14:xfrm>
                <a:off x="3709718" y="3154909"/>
                <a:ext cx="315000" cy="42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482257-8123-A0C4-16EB-92E2AB6DD5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0718" y="3145909"/>
                  <a:ext cx="332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5EAF0B-F860-1C73-B647-673920013076}"/>
                    </a:ext>
                  </a:extLst>
                </p14:cNvPr>
                <p14:cNvContentPartPr/>
                <p14:nvPr/>
              </p14:nvContentPartPr>
              <p14:xfrm>
                <a:off x="4136678" y="3345709"/>
                <a:ext cx="110880" cy="216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5EAF0B-F860-1C73-B647-6739200130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8038" y="3337069"/>
                  <a:ext cx="128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80AA97-DFC9-E6E1-D7FE-7D8A18946E06}"/>
                    </a:ext>
                  </a:extLst>
                </p14:cNvPr>
                <p14:cNvContentPartPr/>
                <p14:nvPr/>
              </p14:nvContentPartPr>
              <p14:xfrm>
                <a:off x="4343318" y="3366589"/>
                <a:ext cx="19080" cy="23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80AA97-DFC9-E6E1-D7FE-7D8A18946E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34678" y="3357589"/>
                  <a:ext cx="36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53D60B-F01D-C27A-CEB0-6AAB516EF707}"/>
                    </a:ext>
                  </a:extLst>
                </p14:cNvPr>
                <p14:cNvContentPartPr/>
                <p14:nvPr/>
              </p14:nvContentPartPr>
              <p14:xfrm>
                <a:off x="4249718" y="3408349"/>
                <a:ext cx="10764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53D60B-F01D-C27A-CEB0-6AAB516EF7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40718" y="3399349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26D32DD-F4C6-6788-89BC-AE6D7EEB06F8}"/>
                  </a:ext>
                </a:extLst>
              </p14:cNvPr>
              <p14:cNvContentPartPr/>
              <p14:nvPr/>
            </p14:nvContentPartPr>
            <p14:xfrm>
              <a:off x="6847478" y="2630749"/>
              <a:ext cx="1447560" cy="81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26D32DD-F4C6-6788-89BC-AE6D7EEB06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38838" y="2622109"/>
                <a:ext cx="14652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BB2B7C-60F9-33FB-32F5-026F8734F594}"/>
                  </a:ext>
                </a:extLst>
              </p14:cNvPr>
              <p14:cNvContentPartPr/>
              <p14:nvPr/>
            </p14:nvContentPartPr>
            <p14:xfrm>
              <a:off x="8591318" y="2483149"/>
              <a:ext cx="92880" cy="34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BB2B7C-60F9-33FB-32F5-026F8734F5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82318" y="2474509"/>
                <a:ext cx="1105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BE35EA3-ED33-EF14-6CD6-02EC0863C276}"/>
                  </a:ext>
                </a:extLst>
              </p14:cNvPr>
              <p14:cNvContentPartPr/>
              <p14:nvPr/>
            </p14:nvContentPartPr>
            <p14:xfrm>
              <a:off x="8769878" y="2371549"/>
              <a:ext cx="352800" cy="383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BE35EA3-ED33-EF14-6CD6-02EC0863C27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61238" y="2362909"/>
                <a:ext cx="3704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0ED265-DA59-E283-FB02-D20CDD1BAF9F}"/>
                  </a:ext>
                </a:extLst>
              </p14:cNvPr>
              <p14:cNvContentPartPr/>
              <p14:nvPr/>
            </p14:nvContentPartPr>
            <p14:xfrm>
              <a:off x="9096398" y="2555869"/>
              <a:ext cx="190080" cy="21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0ED265-DA59-E283-FB02-D20CDD1BAF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7758" y="2547229"/>
                <a:ext cx="207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DF1CC8-A294-58F4-0EA9-D10E7B09AB45}"/>
                  </a:ext>
                </a:extLst>
              </p14:cNvPr>
              <p14:cNvContentPartPr/>
              <p14:nvPr/>
            </p14:nvContentPartPr>
            <p14:xfrm>
              <a:off x="9297998" y="2441749"/>
              <a:ext cx="17640" cy="23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DF1CC8-A294-58F4-0EA9-D10E7B09AB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89358" y="2432749"/>
                <a:ext cx="352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32AD22-3375-FD43-4D41-18AF4E486307}"/>
                  </a:ext>
                </a:extLst>
              </p14:cNvPr>
              <p14:cNvContentPartPr/>
              <p14:nvPr/>
            </p14:nvContentPartPr>
            <p14:xfrm>
              <a:off x="9206198" y="2432029"/>
              <a:ext cx="162000" cy="61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32AD22-3375-FD43-4D41-18AF4E48630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97558" y="2423029"/>
                <a:ext cx="179640" cy="79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9581A36-BA5D-779A-9085-555EBDDCF4E0}"/>
              </a:ext>
            </a:extLst>
          </p:cNvPr>
          <p:cNvSpPr/>
          <p:nvPr/>
        </p:nvSpPr>
        <p:spPr>
          <a:xfrm>
            <a:off x="7419109" y="4187536"/>
            <a:ext cx="2753591" cy="66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work or may not work in </a:t>
            </a:r>
            <a:r>
              <a:rPr lang="en-US" dirty="0" err="1"/>
              <a:t>djistra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10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4E037-FBB0-B806-1E6B-C8C299C5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6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D8B2-5741-0BEA-55B8-686695C56F77}"/>
              </a:ext>
            </a:extLst>
          </p:cNvPr>
          <p:cNvSpPr txBox="1"/>
          <p:nvPr/>
        </p:nvSpPr>
        <p:spPr>
          <a:xfrm>
            <a:off x="3048000" y="31082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https://gist.github.com/nateshmbhat/1a79daa00a148e44ad79c3e338977440#file-dijkstra_algorithm-cpp</a:t>
            </a:r>
            <a:r>
              <a:rPr lang="en-US" dirty="0"/>
              <a:t> (v^2)</a:t>
            </a:r>
          </a:p>
          <a:p>
            <a:r>
              <a:rPr lang="en-US" dirty="0">
                <a:hlinkClick r:id="rId3"/>
              </a:rPr>
              <a:t>https://ideone.com/Pmj7sa</a:t>
            </a:r>
            <a:r>
              <a:rPr lang="en-US" dirty="0"/>
              <a:t> (priority queue </a:t>
            </a:r>
            <a:r>
              <a:rPr lang="en-US" dirty="0" err="1"/>
              <a:t>elogn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680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FDC2B-4645-BDC3-127D-832AC643D3FE}"/>
              </a:ext>
            </a:extLst>
          </p:cNvPr>
          <p:cNvSpPr txBox="1"/>
          <p:nvPr/>
        </p:nvSpPr>
        <p:spPr>
          <a:xfrm>
            <a:off x="3048000" y="31084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https://www.geeksforgeeks.org/dijkstras-shortest-path-algorithm-greedy-algo-7/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https://www.geeksforgeeks.org/printing-paths-dijkstras-shortest-path-algorithm/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130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42620-5332-BB82-CF6F-361BBA5A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CCE82A-EB26-83C6-F5EE-C1018E655A3B}"/>
              </a:ext>
            </a:extLst>
          </p:cNvPr>
          <p:cNvSpPr/>
          <p:nvPr/>
        </p:nvSpPr>
        <p:spPr>
          <a:xfrm>
            <a:off x="8530936" y="2815937"/>
            <a:ext cx="1664098" cy="17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Khoang</a:t>
            </a:r>
            <a:r>
              <a:rPr lang="en-US" dirty="0"/>
              <a:t> </a:t>
            </a:r>
            <a:r>
              <a:rPr lang="en-US" dirty="0" err="1"/>
              <a:t>cach</a:t>
            </a:r>
            <a:r>
              <a:rPr lang="en-US" dirty="0"/>
              <a:t>/</a:t>
            </a:r>
            <a:r>
              <a:rPr lang="en-US" dirty="0" err="1"/>
              <a:t>tu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296B4-A7C6-559A-B737-5B6CD9ED5AC6}"/>
              </a:ext>
            </a:extLst>
          </p:cNvPr>
          <p:cNvSpPr/>
          <p:nvPr/>
        </p:nvSpPr>
        <p:spPr>
          <a:xfrm>
            <a:off x="6192982" y="4540827"/>
            <a:ext cx="2088573" cy="311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Djitra</a:t>
            </a:r>
            <a:r>
              <a:rPr lang="en-US" dirty="0"/>
              <a:t> positive dis</a:t>
            </a:r>
          </a:p>
        </p:txBody>
      </p:sp>
    </p:spTree>
    <p:extLst>
      <p:ext uri="{BB962C8B-B14F-4D97-AF65-F5344CB8AC3E}">
        <p14:creationId xmlns:p14="http://schemas.microsoft.com/office/powerpoint/2010/main" val="3376183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6978E-9F8D-02F8-636B-074967EA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4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F9BEC-C1A9-5E73-5EB9-50F870C6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588DE-D0C8-8623-5D3C-C3A1C94B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702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90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999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119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99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885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2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381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6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40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37D7E-844C-9E2E-7ECC-9D86BF2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4F507C-F5B3-5805-068A-ABDF1777E41D}"/>
              </a:ext>
            </a:extLst>
          </p:cNvPr>
          <p:cNvSpPr/>
          <p:nvPr/>
        </p:nvSpPr>
        <p:spPr>
          <a:xfrm>
            <a:off x="9144000" y="5902036"/>
            <a:ext cx="241069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D:distance </a:t>
            </a:r>
          </a:p>
          <a:p>
            <a:pPr algn="ctr"/>
            <a:r>
              <a:rPr lang="en-US" dirty="0"/>
              <a:t>C:cost</a:t>
            </a:r>
          </a:p>
        </p:txBody>
      </p:sp>
    </p:spTree>
    <p:extLst>
      <p:ext uri="{BB962C8B-B14F-4D97-AF65-F5344CB8AC3E}">
        <p14:creationId xmlns:p14="http://schemas.microsoft.com/office/powerpoint/2010/main" val="2480317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78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4030-8460-3318-9946-2DA1B9F42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DA4901-3A19-1B2F-105B-F42BEE178733}"/>
              </a:ext>
            </a:extLst>
          </p:cNvPr>
          <p:cNvSpPr/>
          <p:nvPr/>
        </p:nvSpPr>
        <p:spPr>
          <a:xfrm>
            <a:off x="2098964" y="1184564"/>
            <a:ext cx="196388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at v1</a:t>
            </a:r>
          </a:p>
        </p:txBody>
      </p:sp>
    </p:spTree>
    <p:extLst>
      <p:ext uri="{BB962C8B-B14F-4D97-AF65-F5344CB8AC3E}">
        <p14:creationId xmlns:p14="http://schemas.microsoft.com/office/powerpoint/2010/main" val="287771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38964-AE7F-E9A1-2515-1DA6AB44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1747C8-E2C2-2437-348B-AE1AEA899D4C}"/>
              </a:ext>
            </a:extLst>
          </p:cNvPr>
          <p:cNvSpPr/>
          <p:nvPr/>
        </p:nvSpPr>
        <p:spPr>
          <a:xfrm>
            <a:off x="3418608" y="1849582"/>
            <a:ext cx="1395129" cy="47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itself is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C0472-40DE-5494-CA6B-71C58F1648F1}"/>
              </a:ext>
            </a:extLst>
          </p:cNvPr>
          <p:cNvSpPr/>
          <p:nvPr/>
        </p:nvSpPr>
        <p:spPr>
          <a:xfrm>
            <a:off x="4116173" y="4146213"/>
            <a:ext cx="1181042" cy="47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1-3 is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C7312-3E24-4E9E-FD41-42D1A674CF07}"/>
              </a:ext>
            </a:extLst>
          </p:cNvPr>
          <p:cNvSpPr/>
          <p:nvPr/>
        </p:nvSpPr>
        <p:spPr>
          <a:xfrm>
            <a:off x="3953262" y="1192926"/>
            <a:ext cx="1181042" cy="47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1-2 is 2 </a:t>
            </a:r>
          </a:p>
        </p:txBody>
      </p:sp>
    </p:spTree>
    <p:extLst>
      <p:ext uri="{BB962C8B-B14F-4D97-AF65-F5344CB8AC3E}">
        <p14:creationId xmlns:p14="http://schemas.microsoft.com/office/powerpoint/2010/main" val="29025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C2013-696D-49DD-B469-AFE36F50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3F44B0-E78B-AE7B-509D-FD7EA49A3FF1}"/>
              </a:ext>
            </a:extLst>
          </p:cNvPr>
          <p:cNvSpPr/>
          <p:nvPr/>
        </p:nvSpPr>
        <p:spPr>
          <a:xfrm>
            <a:off x="6249772" y="4366930"/>
            <a:ext cx="1548903" cy="741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1-5 is inf cause we don’t know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10832-B88B-6472-046C-A31A2AC33D9B}"/>
              </a:ext>
            </a:extLst>
          </p:cNvPr>
          <p:cNvSpPr/>
          <p:nvPr/>
        </p:nvSpPr>
        <p:spPr>
          <a:xfrm>
            <a:off x="8619855" y="2348825"/>
            <a:ext cx="1548903" cy="741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1-6 is inf cause we don’t know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F9FC9-1D54-E37F-C352-CD4D7A8CA9FE}"/>
              </a:ext>
            </a:extLst>
          </p:cNvPr>
          <p:cNvSpPr/>
          <p:nvPr/>
        </p:nvSpPr>
        <p:spPr>
          <a:xfrm>
            <a:off x="7363868" y="1071818"/>
            <a:ext cx="1548903" cy="741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1-4 is inf cause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200392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F2B61-EF2A-988B-251A-76802CC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035521-49C5-E653-CB1F-BAF96C2F8CCD}"/>
              </a:ext>
            </a:extLst>
          </p:cNvPr>
          <p:cNvSpPr/>
          <p:nvPr/>
        </p:nvSpPr>
        <p:spPr>
          <a:xfrm>
            <a:off x="3532909" y="1226127"/>
            <a:ext cx="1569027" cy="57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2 that is min cost</a:t>
            </a:r>
          </a:p>
        </p:txBody>
      </p:sp>
    </p:spTree>
    <p:extLst>
      <p:ext uri="{BB962C8B-B14F-4D97-AF65-F5344CB8AC3E}">
        <p14:creationId xmlns:p14="http://schemas.microsoft.com/office/powerpoint/2010/main" val="36996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FC8B3-7B73-3ECC-FC26-E186386A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AD380A-77DA-9A42-E832-BCAADE3ECCD1}"/>
              </a:ext>
            </a:extLst>
          </p:cNvPr>
          <p:cNvSpPr/>
          <p:nvPr/>
        </p:nvSpPr>
        <p:spPr>
          <a:xfrm>
            <a:off x="4925291" y="4457700"/>
            <a:ext cx="1548245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relaxation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48508-EB10-0BF7-4835-5A5026430CA8}"/>
              </a:ext>
            </a:extLst>
          </p:cNvPr>
          <p:cNvSpPr/>
          <p:nvPr/>
        </p:nvSpPr>
        <p:spPr>
          <a:xfrm>
            <a:off x="7579153" y="1267810"/>
            <a:ext cx="1548245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relaxation</a:t>
            </a:r>
          </a:p>
        </p:txBody>
      </p:sp>
    </p:spTree>
    <p:extLst>
      <p:ext uri="{BB962C8B-B14F-4D97-AF65-F5344CB8AC3E}">
        <p14:creationId xmlns:p14="http://schemas.microsoft.com/office/powerpoint/2010/main" val="221162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247</Words>
  <Application>Microsoft Office PowerPoint</Application>
  <PresentationFormat>Widescreen</PresentationFormat>
  <Paragraphs>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8</cp:revision>
  <dcterms:created xsi:type="dcterms:W3CDTF">2023-04-21T16:52:47Z</dcterms:created>
  <dcterms:modified xsi:type="dcterms:W3CDTF">2023-05-01T16:37:29Z</dcterms:modified>
</cp:coreProperties>
</file>